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96" r:id="rId1"/>
  </p:sldMasterIdLst>
  <p:notesMasterIdLst>
    <p:notesMasterId r:id="rId23"/>
  </p:notesMasterIdLst>
  <p:sldIdLst>
    <p:sldId id="320" r:id="rId2"/>
    <p:sldId id="259" r:id="rId3"/>
    <p:sldId id="260" r:id="rId4"/>
    <p:sldId id="261" r:id="rId5"/>
    <p:sldId id="262" r:id="rId6"/>
    <p:sldId id="307" r:id="rId7"/>
    <p:sldId id="264" r:id="rId8"/>
    <p:sldId id="265" r:id="rId9"/>
    <p:sldId id="274" r:id="rId10"/>
    <p:sldId id="312" r:id="rId11"/>
    <p:sldId id="313" r:id="rId12"/>
    <p:sldId id="314" r:id="rId13"/>
    <p:sldId id="315" r:id="rId14"/>
    <p:sldId id="321" r:id="rId15"/>
    <p:sldId id="319" r:id="rId16"/>
    <p:sldId id="318" r:id="rId17"/>
    <p:sldId id="317" r:id="rId18"/>
    <p:sldId id="322" r:id="rId19"/>
    <p:sldId id="309" r:id="rId20"/>
    <p:sldId id="310" r:id="rId21"/>
    <p:sldId id="311" r:id="rId2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AE99DF3-FA70-4AB4-ACDB-7231A44ACB07}" v="5" dt="2023-10-20T05:25:08.44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08" autoAdjust="0"/>
    <p:restoredTop sz="94702" autoAdjust="0"/>
  </p:normalViewPr>
  <p:slideViewPr>
    <p:cSldViewPr>
      <p:cViewPr varScale="1">
        <p:scale>
          <a:sx n="92" d="100"/>
          <a:sy n="92" d="100"/>
        </p:scale>
        <p:origin x="1200" y="8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66" d="100"/>
        <a:sy n="66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08D7FC-3806-4A37-A734-CD7387884E79}" type="datetimeFigureOut">
              <a:rPr lang="en-US" smtClean="0"/>
              <a:pPr/>
              <a:t>7/24/2024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1B41AC-0078-489E-936C-D292BD7B65D3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1B41AC-0078-489E-936C-D292BD7B65D3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7483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ctrTitle"/>
          </p:nvPr>
        </p:nvSpPr>
        <p:spPr>
          <a:xfrm>
            <a:off x="1432560" y="359898"/>
            <a:ext cx="7406640" cy="1472184"/>
          </a:xfrm>
        </p:spPr>
        <p:txBody>
          <a:bodyPr anchor="b"/>
          <a:lstStyle>
            <a:lvl1pPr algn="l">
              <a:defRPr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22" name="Subtitle 21"/>
          <p:cNvSpPr>
            <a:spLocks noGrp="1"/>
          </p:cNvSpPr>
          <p:nvPr>
            <p:ph type="subTitle" idx="1"/>
          </p:nvPr>
        </p:nvSpPr>
        <p:spPr>
          <a:xfrm>
            <a:off x="1432560" y="1850064"/>
            <a:ext cx="7406640" cy="1752600"/>
          </a:xfrm>
        </p:spPr>
        <p:txBody>
          <a:bodyPr tIns="0"/>
          <a:lstStyle>
            <a:lvl1pPr marL="27432" indent="0" algn="l">
              <a:buNone/>
              <a:defRPr sz="26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2FB0A-0B2B-4DA0-8DAA-CA8AF059B4E4}" type="datetimeFigureOut">
              <a:rPr lang="en-US" smtClean="0"/>
              <a:pPr/>
              <a:t>7/24/2024</a:t>
            </a:fld>
            <a:endParaRPr lang="en-US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438DA8-6A79-4C42-94A7-E6CB78B1B81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921433" y="1413802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Oval 8"/>
          <p:cNvSpPr/>
          <p:nvPr/>
        </p:nvSpPr>
        <p:spPr>
          <a:xfrm>
            <a:off x="1157176" y="1345016"/>
            <a:ext cx="64008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2FB0A-0B2B-4DA0-8DAA-CA8AF059B4E4}" type="datetimeFigureOut">
              <a:rPr lang="en-US" smtClean="0"/>
              <a:pPr/>
              <a:t>7/24/2024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438DA8-6A79-4C42-94A7-E6CB78B1B81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274639"/>
            <a:ext cx="182880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274640"/>
            <a:ext cx="55626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2FB0A-0B2B-4DA0-8DAA-CA8AF059B4E4}" type="datetimeFigureOut">
              <a:rPr lang="en-US" smtClean="0"/>
              <a:pPr/>
              <a:t>7/24/2024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438DA8-6A79-4C42-94A7-E6CB78B1B81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2FB0A-0B2B-4DA0-8DAA-CA8AF059B4E4}" type="datetimeFigureOut">
              <a:rPr lang="en-US" smtClean="0"/>
              <a:pPr/>
              <a:t>7/24/2024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438DA8-6A79-4C42-94A7-E6CB78B1B81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282890" y="-54"/>
            <a:ext cx="68580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8392" y="2600325"/>
            <a:ext cx="6400800" cy="2286000"/>
          </a:xfrm>
        </p:spPr>
        <p:txBody>
          <a:bodyPr anchor="t"/>
          <a:lstStyle>
            <a:lvl1pPr algn="l">
              <a:lnSpc>
                <a:spcPts val="4500"/>
              </a:lnSpc>
              <a:buNone/>
              <a:defRPr sz="4000" b="1" cap="all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8392" y="1066800"/>
            <a:ext cx="6400800" cy="1509712"/>
          </a:xfrm>
        </p:spPr>
        <p:txBody>
          <a:bodyPr anchor="b"/>
          <a:lstStyle>
            <a:lvl1pPr marL="18288" indent="0">
              <a:lnSpc>
                <a:spcPts val="2300"/>
              </a:lnSpc>
              <a:spcBef>
                <a:spcPts val="0"/>
              </a:spcBef>
              <a:buNone/>
              <a:defRPr sz="20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2FB0A-0B2B-4DA0-8DAA-CA8AF059B4E4}" type="datetimeFigureOut">
              <a:rPr lang="en-US" smtClean="0"/>
              <a:pPr/>
              <a:t>7/24/2024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438DA8-6A79-4C42-94A7-E6CB78B1B81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 bwMode="invGray">
          <a:xfrm>
            <a:off x="2286000" y="0"/>
            <a:ext cx="762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Oval 7"/>
          <p:cNvSpPr/>
          <p:nvPr/>
        </p:nvSpPr>
        <p:spPr>
          <a:xfrm>
            <a:off x="2172321" y="2814656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Oval 8"/>
          <p:cNvSpPr/>
          <p:nvPr/>
        </p:nvSpPr>
        <p:spPr>
          <a:xfrm>
            <a:off x="2408064" y="2745870"/>
            <a:ext cx="64008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3560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7608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2FB0A-0B2B-4DA0-8DAA-CA8AF059B4E4}" type="datetimeFigureOut">
              <a:rPr lang="en-US" smtClean="0"/>
              <a:pPr/>
              <a:t>7/24/2024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438DA8-6A79-4C42-94A7-E6CB78B1B81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160336"/>
            <a:ext cx="8229600" cy="1143000"/>
          </a:xfrm>
        </p:spPr>
        <p:txBody>
          <a:bodyPr anchor="ctr"/>
          <a:lstStyle>
            <a:lvl1pPr algn="ctr">
              <a:defRPr sz="4500" b="1" cap="none" baseline="0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6344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2FB0A-0B2B-4DA0-8DAA-CA8AF059B4E4}" type="datetimeFigureOut">
              <a:rPr lang="en-US" smtClean="0"/>
              <a:pPr/>
              <a:t>7/24/2024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438DA8-6A79-4C42-94A7-E6CB78B1B81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 anchor="ctr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2FB0A-0B2B-4DA0-8DAA-CA8AF059B4E4}" type="datetimeFigureOut">
              <a:rPr lang="en-US" smtClean="0"/>
              <a:pPr/>
              <a:t>7/24/2024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438DA8-6A79-4C42-94A7-E6CB78B1B81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014984" y="0"/>
            <a:ext cx="8129016" cy="6858000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2FB0A-0B2B-4DA0-8DAA-CA8AF059B4E4}" type="datetimeFigureOut">
              <a:rPr lang="en-US" smtClean="0"/>
              <a:pPr/>
              <a:t>7/24/2024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438DA8-6A79-4C42-94A7-E6CB78B1B81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Rectangle 5"/>
          <p:cNvSpPr/>
          <p:nvPr/>
        </p:nvSpPr>
        <p:spPr bwMode="invGray">
          <a:xfrm>
            <a:off x="1014984" y="-54"/>
            <a:ext cx="73152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6778"/>
            <a:ext cx="3810000" cy="1162050"/>
          </a:xfrm>
          <a:ln>
            <a:noFill/>
          </a:ln>
        </p:spPr>
        <p:txBody>
          <a:bodyPr anchor="b"/>
          <a:lstStyle>
            <a:lvl1pPr algn="l">
              <a:lnSpc>
                <a:spcPts val="2000"/>
              </a:lnSpc>
              <a:buNone/>
              <a:defRPr sz="2200" b="1" cap="all" baseline="0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57200" y="1406964"/>
            <a:ext cx="3810000" cy="698500"/>
          </a:xfrm>
        </p:spPr>
        <p:txBody>
          <a:bodyPr/>
          <a:lstStyle>
            <a:lvl1pPr marL="4572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57200" y="2133600"/>
            <a:ext cx="8153400" cy="39925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2FB0A-0B2B-4DA0-8DAA-CA8AF059B4E4}" type="datetimeFigureOut">
              <a:rPr lang="en-US" smtClean="0"/>
              <a:pPr/>
              <a:t>7/24/2024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438DA8-6A79-4C42-94A7-E6CB78B1B81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6896" y="1066800"/>
            <a:ext cx="2743200" cy="1981200"/>
          </a:xfrm>
        </p:spPr>
        <p:txBody>
          <a:bodyPr anchor="b">
            <a:noAutofit/>
          </a:bodyPr>
          <a:lstStyle>
            <a:lvl1pPr algn="l">
              <a:buNone/>
              <a:defRPr sz="2100" b="1">
                <a:effectLst/>
              </a:defRPr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2FB0A-0B2B-4DA0-8DAA-CA8AF059B4E4}" type="datetimeFigureOut">
              <a:rPr lang="en-US" smtClean="0"/>
              <a:pPr/>
              <a:t>7/24/2024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438DA8-6A79-4C42-94A7-E6CB78B1B81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62000" y="1066800"/>
            <a:ext cx="4572000" cy="4572000"/>
          </a:xfrm>
          <a:prstGeom prst="rect">
            <a:avLst/>
          </a:prstGeom>
          <a:solidFill>
            <a:srgbClr val="FFFFFF"/>
          </a:solidFill>
          <a:ln w="88900" cap="sq">
            <a:solidFill>
              <a:srgbClr val="FFFFFF"/>
            </a:solidFill>
            <a:miter lim="800000"/>
          </a:ln>
          <a:effectLst>
            <a:outerShdw blurRad="55500" dist="18500" dir="5400000" algn="tl" rotWithShape="0">
              <a:srgbClr val="000000">
                <a:alpha val="3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635">
            <a:bevelT w="25400" h="19050"/>
            <a:contourClr>
              <a:srgbClr val="969696"/>
            </a:contourClr>
          </a:sp3d>
        </p:spPr>
        <p:txBody>
          <a:bodyPr lIns="91440" tIns="274320" rtlCol="0" anchor="t">
            <a:normAutofit/>
          </a:bodyPr>
          <a:lstStyle/>
          <a:p>
            <a:pPr marL="0" indent="-283464" algn="l" rtl="0" eaLnBrk="1" latinLnBrk="0" hangingPunct="1">
              <a:lnSpc>
                <a:spcPts val="3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None/>
            </a:pPr>
            <a:endParaRPr kumimoji="0" lang="en-US" sz="32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38200" y="1143003"/>
            <a:ext cx="4419600" cy="3514531"/>
          </a:xfrm>
          <a:prstGeom prst="roundRect">
            <a:avLst>
              <a:gd name="adj" fmla="val 783"/>
            </a:avLst>
          </a:prstGeom>
          <a:solidFill>
            <a:schemeClr val="bg2"/>
          </a:solidFill>
          <a:ln w="127000">
            <a:noFill/>
            <a:miter lim="800000"/>
          </a:ln>
          <a:effectLst/>
        </p:spPr>
        <p:txBody>
          <a:bodyPr lIns="91440" tIns="274320" anchor="t"/>
          <a:lstStyle>
            <a:lvl1pPr indent="0">
              <a:buNone/>
              <a:defRPr sz="3200"/>
            </a:lvl1pPr>
            <a:extLst/>
          </a:lstStyle>
          <a:p>
            <a:pPr marL="0" algn="l" eaLnBrk="1" latinLnBrk="0" hangingPunct="1"/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9" name="Flowchart: Process 8"/>
          <p:cNvSpPr/>
          <p:nvPr/>
        </p:nvSpPr>
        <p:spPr>
          <a:xfrm rot="19468671">
            <a:off x="396725" y="954341"/>
            <a:ext cx="685800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shade val="90000"/>
                <a:satMod val="200000"/>
                <a:alpha val="4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Flowchart: Process 9"/>
          <p:cNvSpPr/>
          <p:nvPr/>
        </p:nvSpPr>
        <p:spPr>
          <a:xfrm rot="2103354" flipH="1">
            <a:off x="5003667" y="936786"/>
            <a:ext cx="649224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alpha val="2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800600"/>
            <a:ext cx="4419600" cy="762000"/>
          </a:xfrm>
        </p:spPr>
        <p:txBody>
          <a:bodyPr anchor="ctr"/>
          <a:lstStyle>
            <a:lvl1pPr marL="0" indent="0" algn="l">
              <a:lnSpc>
                <a:spcPts val="1600"/>
              </a:lnSpc>
              <a:spcBef>
                <a:spcPts val="0"/>
              </a:spcBef>
              <a:buNone/>
              <a:defRPr sz="1400">
                <a:solidFill>
                  <a:srgbClr val="777777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e 6"/>
          <p:cNvSpPr/>
          <p:nvPr/>
        </p:nvSpPr>
        <p:spPr>
          <a:xfrm>
            <a:off x="-815927" y="-815922"/>
            <a:ext cx="1638887" cy="1638887"/>
          </a:xfrm>
          <a:prstGeom prst="pie">
            <a:avLst>
              <a:gd name="adj1" fmla="val 0"/>
              <a:gd name="adj2" fmla="val 5402120"/>
            </a:avLst>
          </a:prstGeom>
          <a:solidFill>
            <a:schemeClr val="bg2">
              <a:tint val="18000"/>
              <a:satMod val="220000"/>
              <a:alpha val="33000"/>
            </a:schemeClr>
          </a:solidFill>
          <a:ln w="3175" cap="rnd" cmpd="sng" algn="ctr">
            <a:solidFill>
              <a:schemeClr val="bg2">
                <a:shade val="70000"/>
                <a:satMod val="200000"/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Oval 7"/>
          <p:cNvSpPr/>
          <p:nvPr/>
        </p:nvSpPr>
        <p:spPr>
          <a:xfrm>
            <a:off x="168816" y="21102"/>
            <a:ext cx="1702191" cy="1702191"/>
          </a:xfrm>
          <a:prstGeom prst="ellipse">
            <a:avLst/>
          </a:prstGeom>
          <a:noFill/>
          <a:ln w="27305" cap="rnd" cmpd="sng" algn="ctr">
            <a:solidFill>
              <a:schemeClr val="bg2">
                <a:tint val="45000"/>
                <a:satMod val="325000"/>
                <a:alpha val="100000"/>
              </a:schemeClr>
            </a:solidFill>
            <a:prstDash val="solid"/>
          </a:ln>
          <a:effectLst>
            <a:outerShdw blurRad="25400" dist="25400" dir="5400000" algn="tl" rotWithShape="0">
              <a:schemeClr val="bg2">
                <a:shade val="50000"/>
                <a:satMod val="150000"/>
                <a:alpha val="8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Donut 10"/>
          <p:cNvSpPr/>
          <p:nvPr/>
        </p:nvSpPr>
        <p:spPr>
          <a:xfrm rot="2315675">
            <a:off x="182881" y="1055077"/>
            <a:ext cx="1125717" cy="1102624"/>
          </a:xfrm>
          <a:prstGeom prst="donut">
            <a:avLst>
              <a:gd name="adj" fmla="val 11833"/>
            </a:avLst>
          </a:prstGeom>
          <a:gradFill rotWithShape="1">
            <a:gsLst>
              <a:gs pos="0">
                <a:schemeClr val="bg2">
                  <a:tint val="10000"/>
                  <a:shade val="99000"/>
                  <a:satMod val="355000"/>
                  <a:alpha val="70000"/>
                </a:schemeClr>
              </a:gs>
              <a:gs pos="70000">
                <a:schemeClr val="bg2">
                  <a:tint val="6000"/>
                  <a:shade val="100000"/>
                  <a:satMod val="400000"/>
                  <a:alpha val="55000"/>
                </a:schemeClr>
              </a:gs>
              <a:gs pos="100000">
                <a:schemeClr val="bg2">
                  <a:tint val="100000"/>
                  <a:shade val="75000"/>
                  <a:satMod val="370000"/>
                  <a:alpha val="60000"/>
                </a:schemeClr>
              </a:gs>
            </a:gsLst>
            <a:path path="circle">
              <a:fillToRect l="-407500" t="-50000" r="507500" b="150000"/>
            </a:path>
          </a:gradFill>
          <a:ln w="7350" cap="rnd" cmpd="sng" algn="ctr">
            <a:solidFill>
              <a:schemeClr val="bg2">
                <a:shade val="60000"/>
                <a:satMod val="220000"/>
                <a:alpha val="100000"/>
              </a:schemeClr>
            </a:solidFill>
            <a:prstDash val="solid"/>
          </a:ln>
          <a:effectLst>
            <a:outerShdw blurRad="12700" dist="15000" dir="4500000" algn="tl" rotWithShape="0">
              <a:schemeClr val="bg2">
                <a:shade val="10000"/>
                <a:satMod val="200000"/>
                <a:alpha val="3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>
          <a:xfrm>
            <a:off x="1012873" y="-54"/>
            <a:ext cx="8131127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5" name="Title Placeholder 4"/>
          <p:cNvSpPr>
            <a:spLocks noGrp="1"/>
          </p:cNvSpPr>
          <p:nvPr>
            <p:ph type="title"/>
          </p:nvPr>
        </p:nvSpPr>
        <p:spPr>
          <a:xfrm>
            <a:off x="1435608" y="274638"/>
            <a:ext cx="7498080" cy="114300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>
          <a:xfrm>
            <a:off x="1435608" y="1447800"/>
            <a:ext cx="7498080" cy="48006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24" name="Date Placeholder 23"/>
          <p:cNvSpPr>
            <a:spLocks noGrp="1"/>
          </p:cNvSpPr>
          <p:nvPr>
            <p:ph type="dt" sz="half" idx="2"/>
          </p:nvPr>
        </p:nvSpPr>
        <p:spPr>
          <a:xfrm>
            <a:off x="3581400" y="6305550"/>
            <a:ext cx="2133600" cy="476250"/>
          </a:xfrm>
          <a:prstGeom prst="rect">
            <a:avLst/>
          </a:prstGeom>
        </p:spPr>
        <p:txBody>
          <a:bodyPr anchor="b"/>
          <a:lstStyle>
            <a:lvl1pPr algn="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</a:defRPr>
            </a:lvl1pPr>
            <a:extLst/>
          </a:lstStyle>
          <a:p>
            <a:fld id="{6A92FB0A-0B2B-4DA0-8DAA-CA8AF059B4E4}" type="datetimeFigureOut">
              <a:rPr lang="en-US" smtClean="0"/>
              <a:pPr/>
              <a:t>7/24/2024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5715000" y="6305550"/>
            <a:ext cx="2895600" cy="476250"/>
          </a:xfrm>
          <a:prstGeom prst="rect">
            <a:avLst/>
          </a:prstGeom>
        </p:spPr>
        <p:txBody>
          <a:bodyPr anchor="b"/>
          <a:lstStyle>
            <a:lvl1pPr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endParaRPr 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4"/>
          </p:nvPr>
        </p:nvSpPr>
        <p:spPr>
          <a:xfrm>
            <a:off x="8613648" y="6305550"/>
            <a:ext cx="457200" cy="476250"/>
          </a:xfrm>
          <a:prstGeom prst="rect">
            <a:avLst/>
          </a:prstGeom>
        </p:spPr>
        <p:txBody>
          <a:bodyPr anchor="b"/>
          <a:lstStyle>
            <a:lvl1pPr algn="ct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fld id="{76438DA8-6A79-4C42-94A7-E6CB78B1B81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Rectangle 14"/>
          <p:cNvSpPr/>
          <p:nvPr/>
        </p:nvSpPr>
        <p:spPr bwMode="invGray">
          <a:xfrm>
            <a:off x="1014984" y="-54"/>
            <a:ext cx="73152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97" r:id="rId1"/>
    <p:sldLayoutId id="2147483998" r:id="rId2"/>
    <p:sldLayoutId id="2147483999" r:id="rId3"/>
    <p:sldLayoutId id="2147484000" r:id="rId4"/>
    <p:sldLayoutId id="2147484001" r:id="rId5"/>
    <p:sldLayoutId id="2147484002" r:id="rId6"/>
    <p:sldLayoutId id="2147484003" r:id="rId7"/>
    <p:sldLayoutId id="2147484004" r:id="rId8"/>
    <p:sldLayoutId id="2147484005" r:id="rId9"/>
    <p:sldLayoutId id="2147484006" r:id="rId10"/>
    <p:sldLayoutId id="2147484007" r:id="rId11"/>
  </p:sldLayoutIdLst>
  <p:txStyles>
    <p:titleStyle>
      <a:lvl1pPr algn="l" rtl="0" eaLnBrk="1" latinLnBrk="0" hangingPunct="1">
        <a:spcBef>
          <a:spcPct val="0"/>
        </a:spcBef>
        <a:buNone/>
        <a:defRPr kumimoji="0" sz="4300" kern="1200">
          <a:solidFill>
            <a:schemeClr val="tx2">
              <a:satMod val="130000"/>
            </a:schemeClr>
          </a:solidFill>
          <a:effectLst>
            <a:outerShdw blurRad="50000" dist="30000" dir="5400000" algn="tl" rotWithShape="0">
              <a:srgbClr val="000000">
                <a:alpha val="30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83464" algn="l" rtl="0" eaLnBrk="1" latinLnBrk="0" hangingPunct="1">
        <a:lnSpc>
          <a:spcPct val="100000"/>
        </a:lnSpc>
        <a:spcBef>
          <a:spcPts val="600"/>
        </a:spcBef>
        <a:buClr>
          <a:schemeClr val="accent1"/>
        </a:buClr>
        <a:buSzPct val="80000"/>
        <a:buFont typeface="Wingdings 2"/>
        <a:buChar char="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37744" algn="l" rtl="0" eaLnBrk="1" latinLnBrk="0" hangingPunct="1">
        <a:lnSpc>
          <a:spcPct val="100000"/>
        </a:lnSpc>
        <a:spcBef>
          <a:spcPts val="550"/>
        </a:spcBef>
        <a:buClr>
          <a:schemeClr val="accent1"/>
        </a:buClr>
        <a:buFont typeface="Verdana"/>
        <a:buChar char="◦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886968" indent="-228600" algn="l" rtl="0" eaLnBrk="1" latinLnBrk="0" hangingPunct="1">
        <a:lnSpc>
          <a:spcPct val="100000"/>
        </a:lnSpc>
        <a:spcBef>
          <a:spcPct val="20000"/>
        </a:spcBef>
        <a:buClr>
          <a:schemeClr val="accent2"/>
        </a:buClr>
        <a:buFont typeface="Wingdings 2"/>
        <a:buChar char="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173736" algn="l" rtl="0" eaLnBrk="1" latinLnBrk="0" hangingPunct="1">
        <a:lnSpc>
          <a:spcPct val="100000"/>
        </a:lnSpc>
        <a:spcBef>
          <a:spcPct val="20000"/>
        </a:spcBef>
        <a:buClr>
          <a:schemeClr val="accent3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298448" indent="-182880" algn="l" rtl="0" eaLnBrk="1" latinLnBrk="0" hangingPunct="1">
        <a:lnSpc>
          <a:spcPct val="100000"/>
        </a:lnSpc>
        <a:spcBef>
          <a:spcPct val="20000"/>
        </a:spcBef>
        <a:buClr>
          <a:schemeClr val="accent4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508760" indent="-182880" algn="l" rtl="0" eaLnBrk="1" latinLnBrk="0" hangingPunct="1">
        <a:lnSpc>
          <a:spcPct val="100000"/>
        </a:lnSpc>
        <a:spcBef>
          <a:spcPct val="20000"/>
        </a:spcBef>
        <a:buClr>
          <a:schemeClr val="accent5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71907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213055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65C53-0B34-A478-50E7-182D299651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5608" y="260648"/>
            <a:ext cx="7498080" cy="1143000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48E353C-CFA7-E3BE-B634-DC7EE2547D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274638"/>
            <a:ext cx="8030561" cy="1440159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91107D2-0F56-3D30-F023-E13ED7AC8D4A}"/>
              </a:ext>
            </a:extLst>
          </p:cNvPr>
          <p:cNvSpPr txBox="1"/>
          <p:nvPr/>
        </p:nvSpPr>
        <p:spPr>
          <a:xfrm>
            <a:off x="1331640" y="2276872"/>
            <a:ext cx="7344816" cy="5109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PROJECT-1</a:t>
            </a:r>
          </a:p>
          <a:p>
            <a:endParaRPr lang="en-I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IN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ONLINE   VACATION   BOOKING</a:t>
            </a:r>
          </a:p>
          <a:p>
            <a:endParaRPr lang="en-IN" dirty="0"/>
          </a:p>
          <a:p>
            <a:r>
              <a:rPr lang="en-IN" dirty="0"/>
              <a:t>PROJECT MEMBER:</a:t>
            </a:r>
          </a:p>
          <a:p>
            <a:r>
              <a:rPr lang="en-IN" dirty="0"/>
              <a:t>A.SAI KIRAN</a:t>
            </a:r>
          </a:p>
          <a:p>
            <a:r>
              <a:rPr lang="en-IN" dirty="0"/>
              <a:t>SUPER-15</a:t>
            </a:r>
          </a:p>
          <a:p>
            <a:r>
              <a:rPr lang="en-IN" dirty="0"/>
              <a:t>#EDITION-1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052EAB3-8AE0-99EB-EFE8-988CDCE68AEF}"/>
              </a:ext>
            </a:extLst>
          </p:cNvPr>
          <p:cNvCxnSpPr/>
          <p:nvPr/>
        </p:nvCxnSpPr>
        <p:spPr>
          <a:xfrm>
            <a:off x="1331640" y="5143204"/>
            <a:ext cx="748883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80769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EEEFD8-1A83-2C89-8975-7C000DB53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RESULTS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16398F2-D9CE-9E7D-34CD-1CBA4FE9ED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35100" y="1740861"/>
            <a:ext cx="7498080" cy="4214478"/>
          </a:xfrm>
        </p:spPr>
      </p:pic>
    </p:spTree>
    <p:extLst>
      <p:ext uri="{BB962C8B-B14F-4D97-AF65-F5344CB8AC3E}">
        <p14:creationId xmlns:p14="http://schemas.microsoft.com/office/powerpoint/2010/main" val="31784226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85A1BE-B092-8728-CFCC-8C9483E4F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345C35C-E2F7-B079-500F-D6E850EE25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116632"/>
            <a:ext cx="7951126" cy="5132664"/>
          </a:xfrm>
        </p:spPr>
      </p:pic>
    </p:spTree>
    <p:extLst>
      <p:ext uri="{BB962C8B-B14F-4D97-AF65-F5344CB8AC3E}">
        <p14:creationId xmlns:p14="http://schemas.microsoft.com/office/powerpoint/2010/main" val="740832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E39BF0-F335-D2BE-DFD8-84C52DB72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1EBBA59-FD6A-2EC7-1E8C-E3F44AF04E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188640"/>
            <a:ext cx="7812360" cy="5760640"/>
          </a:xfrm>
        </p:spPr>
      </p:pic>
    </p:spTree>
    <p:extLst>
      <p:ext uri="{BB962C8B-B14F-4D97-AF65-F5344CB8AC3E}">
        <p14:creationId xmlns:p14="http://schemas.microsoft.com/office/powerpoint/2010/main" val="12705467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BC8C9-BE41-DC61-082C-B8FB27E4C2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F0BA0C4-BC38-17CB-64DB-A3BFC5C8CC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620688"/>
            <a:ext cx="7499350" cy="5400600"/>
          </a:xfrm>
        </p:spPr>
      </p:pic>
    </p:spTree>
    <p:extLst>
      <p:ext uri="{BB962C8B-B14F-4D97-AF65-F5344CB8AC3E}">
        <p14:creationId xmlns:p14="http://schemas.microsoft.com/office/powerpoint/2010/main" val="16774105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CC187-E5B3-B28D-363D-1759BDA47A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A24172F-207D-2A1C-7D59-149FD71983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608" y="332656"/>
            <a:ext cx="7499350" cy="4218384"/>
          </a:xfrm>
        </p:spPr>
      </p:pic>
    </p:spTree>
    <p:extLst>
      <p:ext uri="{BB962C8B-B14F-4D97-AF65-F5344CB8AC3E}">
        <p14:creationId xmlns:p14="http://schemas.microsoft.com/office/powerpoint/2010/main" val="27308791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D2C052-25D3-7C10-7619-1004499985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B5916E3-CC31-5E6C-EC2A-B756E80718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548680"/>
            <a:ext cx="7499350" cy="4218384"/>
          </a:xfrm>
        </p:spPr>
      </p:pic>
    </p:spTree>
    <p:extLst>
      <p:ext uri="{BB962C8B-B14F-4D97-AF65-F5344CB8AC3E}">
        <p14:creationId xmlns:p14="http://schemas.microsoft.com/office/powerpoint/2010/main" val="22023678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7E7C70-A1FC-964F-2009-3DC048EFAB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F18C815-A8D1-1065-8F61-5183DD3610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404664"/>
            <a:ext cx="7499350" cy="4680520"/>
          </a:xfrm>
        </p:spPr>
      </p:pic>
    </p:spTree>
    <p:extLst>
      <p:ext uri="{BB962C8B-B14F-4D97-AF65-F5344CB8AC3E}">
        <p14:creationId xmlns:p14="http://schemas.microsoft.com/office/powerpoint/2010/main" val="12196876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2CE7B-4D99-65EF-7973-C99982A63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20346E1-B623-C6CC-5286-8BEF661ED3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258828"/>
            <a:ext cx="7499350" cy="4970372"/>
          </a:xfrm>
        </p:spPr>
      </p:pic>
    </p:spTree>
    <p:extLst>
      <p:ext uri="{BB962C8B-B14F-4D97-AF65-F5344CB8AC3E}">
        <p14:creationId xmlns:p14="http://schemas.microsoft.com/office/powerpoint/2010/main" val="42846367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6600C7-E9DC-8505-1579-B1AA7C95B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2CA2AD-F635-C2F0-2B83-A787CFAB8D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8690" y="274638"/>
            <a:ext cx="7614998" cy="5795604"/>
          </a:xfrm>
        </p:spPr>
      </p:pic>
    </p:spTree>
    <p:extLst>
      <p:ext uri="{BB962C8B-B14F-4D97-AF65-F5344CB8AC3E}">
        <p14:creationId xmlns:p14="http://schemas.microsoft.com/office/powerpoint/2010/main" val="42351831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200" dirty="0">
                <a:latin typeface="Times New Roman" pitchFamily="18" charset="0"/>
                <a:cs typeface="Times New Roman" pitchFamily="18" charset="0"/>
              </a:rPr>
              <a:t>CONCLUSION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            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571B1B7E-57FA-B10F-28E9-D498D744C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7106" y="1175266"/>
            <a:ext cx="8275414" cy="313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Our project successfully demonstrated the feasibility and efficiency of an online vacation booking syste</a:t>
            </a:r>
            <a:r>
              <a:rPr lang="en-US" altLang="en-US" dirty="0">
                <a:latin typeface="Arial" panose="020B0604020202020204" pitchFamily="34" charset="0"/>
              </a:rPr>
              <a:t>m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system provides a user-friendly interface for customers to browse, compare, and book vacation packages.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Integration with various service providers ensures a wide range of options and competitive pricing.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en-US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dirty="0"/>
              <a:t>Our vacation booking project is a step forward in revolutionizing the travel industry, providing customers with a seamless and enjoyable booking experience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Times New Roman" pitchFamily="18" charset="0"/>
                <a:cs typeface="Times New Roman" pitchFamily="18" charset="0"/>
              </a:rPr>
              <a:t>CONTENTS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ABOUT PROJECT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EXISTING SYSTEM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OBJECTIVES AND GOALS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PROPOSED SYSTEM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HARDWARE REQUIREMENTS AND 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SOFTWARE REQUIREMENTS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RESULTS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FUTURE SCOPE AND ENHANCEMENT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  <a:p>
            <a:endParaRPr lang="en-US" sz="18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03648" y="620688"/>
            <a:ext cx="7498080" cy="1143000"/>
          </a:xfrm>
        </p:spPr>
        <p:txBody>
          <a:bodyPr>
            <a:normAutofit/>
          </a:bodyPr>
          <a:lstStyle/>
          <a:p>
            <a:r>
              <a:rPr lang="en-IN" sz="3200" dirty="0">
                <a:latin typeface="Times New Roman" pitchFamily="18" charset="0"/>
                <a:cs typeface="Times New Roman" pitchFamily="18" charset="0"/>
              </a:rPr>
              <a:t>FUTURE SCOPE AND ENHANCEMENT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0A8B2868-383D-6ACD-5527-B7BA97243BCE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259632" y="2551837"/>
            <a:ext cx="7498080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Expansion: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Incorporate more service providers to broaden the range of offerings.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Technological Enhancements: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Implement AI-driven recommendations and chatbots for customer support.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Mobile Integration: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Develop a mobile app to provide on-the-go booking capabilities. 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35608" y="2500306"/>
            <a:ext cx="7498080" cy="1643074"/>
          </a:xfrm>
          <a:ln>
            <a:solidFill>
              <a:schemeClr val="bg1"/>
            </a:solidFill>
          </a:ln>
        </p:spPr>
        <p:txBody>
          <a:bodyPr>
            <a:normAutofit/>
          </a:bodyPr>
          <a:lstStyle/>
          <a:p>
            <a:pPr algn="ctr">
              <a:buNone/>
            </a:pPr>
            <a:r>
              <a:rPr lang="en-IN" sz="6000" b="1" dirty="0">
                <a:latin typeface="Times New Roman" pitchFamily="18" charset="0"/>
                <a:cs typeface="Times New Roman" pitchFamily="18" charset="0"/>
              </a:rPr>
              <a:t>THANK YOU</a:t>
            </a:r>
          </a:p>
          <a:p>
            <a:pPr algn="ctr">
              <a:buNone/>
            </a:pPr>
            <a:endParaRPr lang="en-US" sz="60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575280"/>
            <a:ext cx="7498080" cy="1143000"/>
          </a:xfrm>
        </p:spPr>
        <p:txBody>
          <a:bodyPr>
            <a:normAutofit/>
          </a:bodyPr>
          <a:lstStyle/>
          <a:p>
            <a:r>
              <a:rPr lang="en-IN" sz="3600" dirty="0">
                <a:latin typeface="Times New Roman" pitchFamily="18" charset="0"/>
                <a:cs typeface="Times New Roman" pitchFamily="18" charset="0"/>
              </a:rPr>
              <a:t>ABOUT PROJECT</a:t>
            </a:r>
            <a:endParaRPr lang="en-US" sz="36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35608" y="1916832"/>
            <a:ext cx="7498080" cy="4331568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§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User-friendly Booking</a:t>
            </a:r>
          </a:p>
          <a:p>
            <a:pPr>
              <a:buFont typeface="Wingdings" pitchFamily="2" charset="2"/>
              <a:buChar char="§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Dynamic navigation web page</a:t>
            </a:r>
          </a:p>
          <a:p>
            <a:pPr>
              <a:buFont typeface="Wingdings" pitchFamily="2" charset="2"/>
              <a:buChar char="§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Increased profitability for Paradise vacation owners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8415" y="764704"/>
            <a:ext cx="7498080" cy="1143000"/>
          </a:xfrm>
        </p:spPr>
        <p:txBody>
          <a:bodyPr>
            <a:normAutofit/>
          </a:bodyPr>
          <a:lstStyle/>
          <a:p>
            <a:r>
              <a:rPr lang="en-IN" sz="3200" dirty="0">
                <a:latin typeface="Times New Roman" pitchFamily="18" charset="0"/>
                <a:cs typeface="Times New Roman" pitchFamily="18" charset="0"/>
              </a:rPr>
              <a:t>EXISISTING SYSTEM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35608" y="1772816"/>
            <a:ext cx="7498080" cy="4475584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  </a:t>
            </a:r>
          </a:p>
          <a:p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Inefficient  management</a:t>
            </a:r>
          </a:p>
          <a:p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Lack of customization</a:t>
            </a:r>
          </a:p>
          <a:p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Lost revenue</a:t>
            </a:r>
          </a:p>
          <a:p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Missed opportunities</a:t>
            </a:r>
          </a:p>
          <a:p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Limited Accessibility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620688"/>
            <a:ext cx="7498080" cy="1143000"/>
          </a:xfrm>
        </p:spPr>
        <p:txBody>
          <a:bodyPr>
            <a:normAutofit/>
          </a:bodyPr>
          <a:lstStyle/>
          <a:p>
            <a:r>
              <a:rPr lang="en-IN" sz="3200" dirty="0">
                <a:latin typeface="Times New Roman" pitchFamily="18" charset="0"/>
                <a:cs typeface="Times New Roman" pitchFamily="18" charset="0"/>
              </a:rPr>
              <a:t>OBJECTIVE GOALS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5616" y="1199685"/>
            <a:ext cx="7498080" cy="4259560"/>
          </a:xfrm>
        </p:spPr>
        <p:txBody>
          <a:bodyPr>
            <a:normAutofit/>
          </a:bodyPr>
          <a:lstStyle/>
          <a:p>
            <a:pPr marL="82296" indent="0">
              <a:buNone/>
            </a:pPr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Wingdings" pitchFamily="2" charset="2"/>
              <a:buChar char="§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IN" sz="2400" dirty="0"/>
              <a:t>Sustainability and Ethical Considerations</a:t>
            </a:r>
          </a:p>
          <a:p>
            <a:pPr>
              <a:buFont typeface="Wingdings" pitchFamily="2" charset="2"/>
              <a:buChar char="§"/>
            </a:pPr>
            <a:r>
              <a:rPr lang="en-IN" sz="2400" dirty="0"/>
              <a:t>Communication and Connectivity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Wingdings" pitchFamily="2" charset="2"/>
              <a:buChar char="§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Improved time management</a:t>
            </a:r>
          </a:p>
          <a:p>
            <a:pPr>
              <a:buFont typeface="Wingdings" pitchFamily="2" charset="2"/>
              <a:buChar char="§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Enhanced customer satisfaction</a:t>
            </a:r>
          </a:p>
          <a:p>
            <a:pPr>
              <a:buNone/>
            </a:pP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764704"/>
            <a:ext cx="7498080" cy="1173162"/>
          </a:xfrm>
        </p:spPr>
        <p:txBody>
          <a:bodyPr>
            <a:normAutofit/>
          </a:bodyPr>
          <a:lstStyle/>
          <a:p>
            <a:r>
              <a:rPr lang="en-IN" sz="3600" dirty="0">
                <a:latin typeface="Times New Roman" pitchFamily="18" charset="0"/>
                <a:cs typeface="Times New Roman" pitchFamily="18" charset="0"/>
              </a:rPr>
              <a:t>PROPOSED SYSTEM</a:t>
            </a:r>
            <a:endParaRPr lang="en-US" sz="36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29204" y="2420888"/>
            <a:ext cx="7498080" cy="3899520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§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User-friendly interface</a:t>
            </a:r>
          </a:p>
          <a:p>
            <a:pPr>
              <a:buFont typeface="Wingdings" pitchFamily="2" charset="2"/>
              <a:buChar char="§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Data analytics for decision-making</a:t>
            </a:r>
          </a:p>
          <a:p>
            <a:pPr>
              <a:buFont typeface="Wingdings" pitchFamily="2" charset="2"/>
              <a:buChar char="§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Robust security measures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548680"/>
            <a:ext cx="7498080" cy="1143000"/>
          </a:xfrm>
        </p:spPr>
        <p:txBody>
          <a:bodyPr>
            <a:normAutofit/>
          </a:bodyPr>
          <a:lstStyle/>
          <a:p>
            <a:r>
              <a:rPr lang="en-IN" sz="3600" dirty="0">
                <a:latin typeface="Times New Roman" pitchFamily="18" charset="0"/>
                <a:cs typeface="Times New Roman" pitchFamily="18" charset="0"/>
              </a:rPr>
              <a:t>HARDWARE REQUIREMENTS</a:t>
            </a:r>
            <a:endParaRPr lang="en-US" sz="36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400" spc="-5" dirty="0">
                <a:latin typeface="Times New Roman" panose="02020603050405020304" pitchFamily="18" charset="0"/>
                <a:ea typeface="Consolas" panose="020B0609020204030204" pitchFamily="49" charset="0"/>
                <a:cs typeface="Consolas" panose="020B0609020204030204" pitchFamily="49" charset="0"/>
              </a:rPr>
              <a:t>Hardware</a:t>
            </a:r>
            <a:r>
              <a:rPr lang="en-US" sz="2400" spc="-50" dirty="0">
                <a:latin typeface="Times New Roman" panose="02020603050405020304" pitchFamily="18" charset="0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spc="-5" dirty="0">
                <a:latin typeface="Times New Roman" panose="02020603050405020304" pitchFamily="18" charset="0"/>
                <a:ea typeface="Consolas" panose="020B0609020204030204" pitchFamily="49" charset="0"/>
                <a:cs typeface="Consolas" panose="020B0609020204030204" pitchFamily="49" charset="0"/>
              </a:rPr>
              <a:t>interfaces</a:t>
            </a:r>
            <a:r>
              <a:rPr lang="en-US" sz="2400" spc="-40" dirty="0">
                <a:latin typeface="Times New Roman" panose="02020603050405020304" pitchFamily="18" charset="0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spc="-5" dirty="0">
                <a:latin typeface="Times New Roman" panose="02020603050405020304" pitchFamily="18" charset="0"/>
                <a:ea typeface="Consolas" panose="020B0609020204030204" pitchFamily="49" charset="0"/>
                <a:cs typeface="Consolas" panose="020B0609020204030204" pitchFamily="49" charset="0"/>
              </a:rPr>
              <a:t>specifies</a:t>
            </a:r>
            <a:r>
              <a:rPr lang="en-US" sz="2400" spc="-35" dirty="0">
                <a:latin typeface="Times New Roman" panose="02020603050405020304" pitchFamily="18" charset="0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spc="-5" dirty="0">
                <a:latin typeface="Times New Roman" panose="02020603050405020304" pitchFamily="18" charset="0"/>
                <a:ea typeface="Consolas" panose="020B0609020204030204" pitchFamily="49" charset="0"/>
                <a:cs typeface="Consolas" panose="020B0609020204030204" pitchFamily="49" charset="0"/>
              </a:rPr>
              <a:t>the</a:t>
            </a:r>
            <a:r>
              <a:rPr lang="en-US" sz="2400" spc="-55" dirty="0">
                <a:latin typeface="Times New Roman" panose="02020603050405020304" pitchFamily="18" charset="0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spc="-5" dirty="0">
                <a:latin typeface="Times New Roman" panose="02020603050405020304" pitchFamily="18" charset="0"/>
                <a:ea typeface="Consolas" panose="020B0609020204030204" pitchFamily="49" charset="0"/>
                <a:cs typeface="Consolas" panose="020B0609020204030204" pitchFamily="49" charset="0"/>
              </a:rPr>
              <a:t>logical</a:t>
            </a:r>
            <a:r>
              <a:rPr lang="en-US" sz="2400" spc="-75" dirty="0">
                <a:latin typeface="Times New Roman" panose="02020603050405020304" pitchFamily="18" charset="0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spc="-5" dirty="0">
                <a:latin typeface="Times New Roman" panose="02020603050405020304" pitchFamily="18" charset="0"/>
                <a:ea typeface="Consolas" panose="020B0609020204030204" pitchFamily="49" charset="0"/>
                <a:cs typeface="Consolas" panose="020B0609020204030204" pitchFamily="49" charset="0"/>
              </a:rPr>
              <a:t>characteristics</a:t>
            </a:r>
            <a:r>
              <a:rPr lang="en-US" sz="2400" spc="-35" dirty="0">
                <a:latin typeface="Times New Roman" panose="02020603050405020304" pitchFamily="18" charset="0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latin typeface="Times New Roman" panose="02020603050405020304" pitchFamily="18" charset="0"/>
                <a:ea typeface="Consolas" panose="020B0609020204030204" pitchFamily="49" charset="0"/>
                <a:cs typeface="Consolas" panose="020B0609020204030204" pitchFamily="49" charset="0"/>
              </a:rPr>
              <a:t>of</a:t>
            </a:r>
            <a:r>
              <a:rPr lang="en-US" sz="2400" spc="-85" dirty="0">
                <a:latin typeface="Times New Roman" panose="02020603050405020304" pitchFamily="18" charset="0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latin typeface="Times New Roman" panose="02020603050405020304" pitchFamily="18" charset="0"/>
                <a:ea typeface="Consolas" panose="020B0609020204030204" pitchFamily="49" charset="0"/>
                <a:cs typeface="Consolas" panose="020B0609020204030204" pitchFamily="49" charset="0"/>
              </a:rPr>
              <a:t>each</a:t>
            </a:r>
            <a:r>
              <a:rPr lang="en-US" sz="2400" spc="-75" dirty="0">
                <a:latin typeface="Times New Roman" panose="02020603050405020304" pitchFamily="18" charset="0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latin typeface="Times New Roman" panose="02020603050405020304" pitchFamily="18" charset="0"/>
                <a:ea typeface="Consolas" panose="020B0609020204030204" pitchFamily="49" charset="0"/>
                <a:cs typeface="Consolas" panose="020B0609020204030204" pitchFamily="49" charset="0"/>
              </a:rPr>
              <a:t>interface</a:t>
            </a:r>
            <a:r>
              <a:rPr lang="en-US" sz="2400" spc="-45" dirty="0">
                <a:latin typeface="Times New Roman" panose="02020603050405020304" pitchFamily="18" charset="0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latin typeface="Times New Roman" panose="02020603050405020304" pitchFamily="18" charset="0"/>
                <a:ea typeface="Consolas" panose="020B0609020204030204" pitchFamily="49" charset="0"/>
                <a:cs typeface="Consolas" panose="020B0609020204030204" pitchFamily="49" charset="0"/>
              </a:rPr>
              <a:t>between</a:t>
            </a:r>
            <a:r>
              <a:rPr lang="en-US" sz="2400" spc="-75" dirty="0">
                <a:latin typeface="Times New Roman" panose="02020603050405020304" pitchFamily="18" charset="0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latin typeface="Times New Roman" panose="02020603050405020304" pitchFamily="18" charset="0"/>
                <a:ea typeface="Consolas" panose="020B0609020204030204" pitchFamily="49" charset="0"/>
                <a:cs typeface="Consolas" panose="020B0609020204030204" pitchFamily="49" charset="0"/>
              </a:rPr>
              <a:t>the</a:t>
            </a:r>
            <a:r>
              <a:rPr lang="en-US" sz="2400" spc="-340" dirty="0">
                <a:latin typeface="Times New Roman" panose="02020603050405020304" pitchFamily="18" charset="0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latin typeface="Times New Roman" panose="02020603050405020304" pitchFamily="18" charset="0"/>
                <a:ea typeface="Consolas" panose="020B0609020204030204" pitchFamily="49" charset="0"/>
                <a:cs typeface="Consolas" panose="020B0609020204030204" pitchFamily="49" charset="0"/>
              </a:rPr>
              <a:t>software product and the hardware components of the system. The following are some</a:t>
            </a:r>
            <a:r>
              <a:rPr lang="en-US" sz="2400" spc="5" dirty="0">
                <a:latin typeface="Times New Roman" panose="02020603050405020304" pitchFamily="18" charset="0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latin typeface="Times New Roman" panose="02020603050405020304" pitchFamily="18" charset="0"/>
                <a:ea typeface="Consolas" panose="020B0609020204030204" pitchFamily="49" charset="0"/>
                <a:cs typeface="Consolas" panose="020B0609020204030204" pitchFamily="49" charset="0"/>
              </a:rPr>
              <a:t>hardware</a:t>
            </a:r>
            <a:r>
              <a:rPr lang="en-US" sz="2400" spc="15" dirty="0">
                <a:latin typeface="Times New Roman" panose="02020603050405020304" pitchFamily="18" charset="0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latin typeface="Times New Roman" panose="02020603050405020304" pitchFamily="18" charset="0"/>
                <a:ea typeface="Consolas" panose="020B0609020204030204" pitchFamily="49" charset="0"/>
                <a:cs typeface="Consolas" panose="020B0609020204030204" pitchFamily="49" charset="0"/>
              </a:rPr>
              <a:t>requirements.</a:t>
            </a:r>
          </a:p>
          <a:p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Processor  : i3 or above</a:t>
            </a:r>
          </a:p>
          <a:p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RAM        : 1 GB or more.</a:t>
            </a:r>
          </a:p>
          <a:p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Hard disk  : 40 GB or more.</a:t>
            </a:r>
          </a:p>
          <a:p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Monitor     : Any Monitor.</a:t>
            </a:r>
          </a:p>
          <a:p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Keyboard  : Standard Keyboard.</a:t>
            </a:r>
          </a:p>
          <a:p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Mouse       : Two or Three Button Mouse.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600" dirty="0">
                <a:latin typeface="Times New Roman" pitchFamily="18" charset="0"/>
                <a:cs typeface="Times New Roman" pitchFamily="18" charset="0"/>
              </a:rPr>
              <a:t>SOFTWARE REQUIREMENTS</a:t>
            </a:r>
            <a:endParaRPr lang="en-US" sz="36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32500" lnSpcReduction="20000"/>
          </a:bodyPr>
          <a:lstStyle/>
          <a:p>
            <a:pPr>
              <a:lnSpc>
                <a:spcPct val="170000"/>
              </a:lnSpc>
            </a:pPr>
            <a:r>
              <a:rPr lang="en-US" sz="8600" dirty="0">
                <a:latin typeface="Times New Roman" pitchFamily="18" charset="0"/>
                <a:ea typeface="Consolas" panose="020B0609020204030204" pitchFamily="49" charset="0"/>
                <a:cs typeface="Times New Roman" pitchFamily="18" charset="0"/>
              </a:rPr>
              <a:t>Software Requirements specifies the logical characteristics of each interface and</a:t>
            </a:r>
            <a:r>
              <a:rPr lang="en-US" sz="8600" spc="5" dirty="0">
                <a:latin typeface="Times New Roman" pitchFamily="18" charset="0"/>
                <a:ea typeface="Consolas" panose="020B0609020204030204" pitchFamily="49" charset="0"/>
                <a:cs typeface="Times New Roman" pitchFamily="18" charset="0"/>
              </a:rPr>
              <a:t> </a:t>
            </a:r>
            <a:r>
              <a:rPr lang="en-US" sz="8600" dirty="0">
                <a:latin typeface="Times New Roman" pitchFamily="18" charset="0"/>
                <a:ea typeface="Consolas" panose="020B0609020204030204" pitchFamily="49" charset="0"/>
                <a:cs typeface="Times New Roman" pitchFamily="18" charset="0"/>
              </a:rPr>
              <a:t>software components</a:t>
            </a:r>
            <a:r>
              <a:rPr lang="en-US" sz="8600" spc="5" dirty="0">
                <a:latin typeface="Times New Roman" pitchFamily="18" charset="0"/>
                <a:ea typeface="Consolas" panose="020B0609020204030204" pitchFamily="49" charset="0"/>
                <a:cs typeface="Times New Roman" pitchFamily="18" charset="0"/>
              </a:rPr>
              <a:t> </a:t>
            </a:r>
            <a:r>
              <a:rPr lang="en-US" sz="8600" dirty="0">
                <a:latin typeface="Times New Roman" pitchFamily="18" charset="0"/>
                <a:ea typeface="Consolas" panose="020B0609020204030204" pitchFamily="49" charset="0"/>
                <a:cs typeface="Times New Roman" pitchFamily="18" charset="0"/>
              </a:rPr>
              <a:t>of</a:t>
            </a:r>
            <a:r>
              <a:rPr lang="en-US" sz="8600" spc="-40" dirty="0">
                <a:latin typeface="Times New Roman" pitchFamily="18" charset="0"/>
                <a:ea typeface="Consolas" panose="020B0609020204030204" pitchFamily="49" charset="0"/>
                <a:cs typeface="Times New Roman" pitchFamily="18" charset="0"/>
              </a:rPr>
              <a:t> </a:t>
            </a:r>
            <a:r>
              <a:rPr lang="en-US" sz="8600" dirty="0">
                <a:latin typeface="Times New Roman" pitchFamily="18" charset="0"/>
                <a:ea typeface="Consolas" panose="020B0609020204030204" pitchFamily="49" charset="0"/>
                <a:cs typeface="Times New Roman" pitchFamily="18" charset="0"/>
              </a:rPr>
              <a:t>the system.</a:t>
            </a:r>
            <a:r>
              <a:rPr lang="en-US" sz="8600" spc="10" dirty="0">
                <a:latin typeface="Times New Roman" pitchFamily="18" charset="0"/>
                <a:ea typeface="Consolas" panose="020B0609020204030204" pitchFamily="49" charset="0"/>
                <a:cs typeface="Times New Roman" pitchFamily="18" charset="0"/>
              </a:rPr>
              <a:t> </a:t>
            </a:r>
            <a:r>
              <a:rPr lang="en-US" sz="8600" dirty="0">
                <a:latin typeface="Times New Roman" pitchFamily="18" charset="0"/>
                <a:ea typeface="Consolas" panose="020B0609020204030204" pitchFamily="49" charset="0"/>
                <a:cs typeface="Times New Roman" pitchFamily="18" charset="0"/>
              </a:rPr>
              <a:t>The</a:t>
            </a:r>
            <a:r>
              <a:rPr lang="en-US" sz="8600" spc="-5" dirty="0">
                <a:latin typeface="Times New Roman" pitchFamily="18" charset="0"/>
                <a:ea typeface="Consolas" panose="020B0609020204030204" pitchFamily="49" charset="0"/>
                <a:cs typeface="Times New Roman" pitchFamily="18" charset="0"/>
              </a:rPr>
              <a:t> </a:t>
            </a:r>
            <a:r>
              <a:rPr lang="en-US" sz="8600" dirty="0">
                <a:latin typeface="Times New Roman" pitchFamily="18" charset="0"/>
                <a:ea typeface="Consolas" panose="020B0609020204030204" pitchFamily="49" charset="0"/>
                <a:cs typeface="Times New Roman" pitchFamily="18" charset="0"/>
              </a:rPr>
              <a:t>following</a:t>
            </a:r>
            <a:r>
              <a:rPr lang="en-US" sz="8600" spc="-5" dirty="0">
                <a:latin typeface="Times New Roman" pitchFamily="18" charset="0"/>
                <a:ea typeface="Consolas" panose="020B0609020204030204" pitchFamily="49" charset="0"/>
                <a:cs typeface="Times New Roman" pitchFamily="18" charset="0"/>
              </a:rPr>
              <a:t> </a:t>
            </a:r>
            <a:r>
              <a:rPr lang="en-US" sz="8600" dirty="0">
                <a:latin typeface="Times New Roman" pitchFamily="18" charset="0"/>
                <a:ea typeface="Consolas" panose="020B0609020204030204" pitchFamily="49" charset="0"/>
                <a:cs typeface="Times New Roman" pitchFamily="18" charset="0"/>
              </a:rPr>
              <a:t>are</a:t>
            </a:r>
            <a:r>
              <a:rPr lang="en-US" sz="8600" spc="-5" dirty="0">
                <a:latin typeface="Times New Roman" pitchFamily="18" charset="0"/>
                <a:ea typeface="Consolas" panose="020B0609020204030204" pitchFamily="49" charset="0"/>
                <a:cs typeface="Times New Roman" pitchFamily="18" charset="0"/>
              </a:rPr>
              <a:t> </a:t>
            </a:r>
            <a:r>
              <a:rPr lang="en-US" sz="8600" dirty="0">
                <a:latin typeface="Times New Roman" pitchFamily="18" charset="0"/>
                <a:ea typeface="Consolas" panose="020B0609020204030204" pitchFamily="49" charset="0"/>
                <a:cs typeface="Times New Roman" pitchFamily="18" charset="0"/>
              </a:rPr>
              <a:t>some</a:t>
            </a:r>
            <a:r>
              <a:rPr lang="en-US" sz="8600" spc="-20" dirty="0">
                <a:latin typeface="Times New Roman" pitchFamily="18" charset="0"/>
                <a:ea typeface="Consolas" panose="020B0609020204030204" pitchFamily="49" charset="0"/>
                <a:cs typeface="Times New Roman" pitchFamily="18" charset="0"/>
              </a:rPr>
              <a:t> </a:t>
            </a:r>
            <a:r>
              <a:rPr lang="en-US" sz="8600" dirty="0">
                <a:latin typeface="Times New Roman" pitchFamily="18" charset="0"/>
                <a:ea typeface="Consolas" panose="020B0609020204030204" pitchFamily="49" charset="0"/>
                <a:cs typeface="Times New Roman" pitchFamily="18" charset="0"/>
              </a:rPr>
              <a:t>software</a:t>
            </a:r>
            <a:r>
              <a:rPr lang="en-US" sz="8600" spc="5" dirty="0">
                <a:latin typeface="Times New Roman" pitchFamily="18" charset="0"/>
                <a:ea typeface="Consolas" panose="020B0609020204030204" pitchFamily="49" charset="0"/>
                <a:cs typeface="Times New Roman" pitchFamily="18" charset="0"/>
              </a:rPr>
              <a:t> </a:t>
            </a:r>
            <a:r>
              <a:rPr lang="en-US" sz="8600" dirty="0">
                <a:latin typeface="Times New Roman" pitchFamily="18" charset="0"/>
                <a:ea typeface="Consolas" panose="020B0609020204030204" pitchFamily="49" charset="0"/>
                <a:cs typeface="Times New Roman" pitchFamily="18" charset="0"/>
              </a:rPr>
              <a:t>requirements</a:t>
            </a:r>
          </a:p>
          <a:p>
            <a:endParaRPr lang="en-IN" sz="2400" dirty="0">
              <a:latin typeface="Times New Roman" pitchFamily="18" charset="0"/>
              <a:ea typeface="Consolas" panose="020B0609020204030204" pitchFamily="49" charset="0"/>
              <a:cs typeface="Times New Roman" pitchFamily="18" charset="0"/>
            </a:endParaRPr>
          </a:p>
          <a:p>
            <a:pPr marL="342900" marR="2540" lvl="0" indent="-342900" algn="just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IN" sz="72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Operating system	    : windows family, </a:t>
            </a:r>
            <a:r>
              <a:rPr lang="en-IN" sz="72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linux</a:t>
            </a:r>
            <a:r>
              <a:rPr lang="en-IN" sz="720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IN" sz="72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None/>
            </a:pP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600" dirty="0">
                <a:latin typeface="Times New Roman" pitchFamily="18" charset="0"/>
                <a:cs typeface="Times New Roman" pitchFamily="18" charset="0"/>
              </a:rPr>
              <a:t>IMPLEMENTATION</a:t>
            </a:r>
            <a:endParaRPr lang="en-US" sz="36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Below are the Technologies used: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HTML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CSS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olstice">
  <a:themeElements>
    <a:clrScheme name="Solstice">
      <a:dk1>
        <a:sysClr val="windowText" lastClr="000000"/>
      </a:dk1>
      <a:lt1>
        <a:sysClr val="window" lastClr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Solstice">
      <a:maj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HY엽서L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Solstice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53000"/>
              </a:schemeClr>
            </a:gs>
            <a:gs pos="50000">
              <a:schemeClr val="phClr">
                <a:tint val="42000"/>
                <a:satMod val="255000"/>
              </a:schemeClr>
            </a:gs>
            <a:gs pos="97000">
              <a:schemeClr val="phClr">
                <a:tint val="53000"/>
                <a:satMod val="260000"/>
              </a:schemeClr>
            </a:gs>
            <a:gs pos="100000">
              <a:schemeClr val="phClr">
                <a:tint val="56000"/>
                <a:satMod val="275000"/>
              </a:schemeClr>
            </a:gs>
          </a:gsLst>
          <a:path path="circle">
            <a:fillToRect l="50000" t="50000" r="50000" b="50000"/>
          </a:path>
        </a:gradFill>
        <a:gradFill rotWithShape="1">
          <a:gsLst>
            <a:gs pos="0">
              <a:schemeClr val="phClr">
                <a:tint val="92000"/>
                <a:satMod val="170000"/>
              </a:schemeClr>
            </a:gs>
            <a:gs pos="15000">
              <a:schemeClr val="phClr">
                <a:tint val="92000"/>
                <a:shade val="99000"/>
                <a:satMod val="170000"/>
              </a:schemeClr>
            </a:gs>
            <a:gs pos="62000">
              <a:schemeClr val="phClr">
                <a:tint val="96000"/>
                <a:shade val="80000"/>
                <a:satMod val="170000"/>
              </a:schemeClr>
            </a:gs>
            <a:gs pos="97000">
              <a:schemeClr val="phClr">
                <a:tint val="98000"/>
                <a:shade val="63000"/>
                <a:satMod val="170000"/>
              </a:schemeClr>
            </a:gs>
            <a:gs pos="100000">
              <a:schemeClr val="phClr">
                <a:shade val="62000"/>
                <a:satMod val="170000"/>
              </a:schemeClr>
            </a:gs>
          </a:gsLst>
          <a:path path="circle">
            <a:fillToRect l="50000" t="50000" r="50000" b="5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 contourW="12700">
            <a:bevelT w="0" h="0"/>
            <a:contourClr>
              <a:schemeClr val="phClr">
                <a:shade val="80000"/>
              </a:schemeClr>
            </a:contourClr>
          </a:sp3d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5400000"/>
            </a:lightRig>
          </a:scene3d>
          <a:sp3d contourW="12700">
            <a:bevelT w="25400" h="50800" prst="angle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355000"/>
              </a:schemeClr>
            </a:gs>
            <a:gs pos="40000">
              <a:schemeClr val="phClr">
                <a:tint val="85000"/>
                <a:satMod val="320000"/>
              </a:schemeClr>
            </a:gs>
            <a:gs pos="100000">
              <a:schemeClr val="phClr">
                <a:shade val="55000"/>
                <a:satMod val="300000"/>
              </a:schemeClr>
            </a:gs>
          </a:gsLst>
          <a:path path="circle">
            <a:fillToRect l="-24500" t="-20000" r="124500" b="12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"/>
                <a:satMod val="300000"/>
              </a:schemeClr>
              <a:schemeClr val="phClr">
                <a:tint val="90000"/>
                <a:satMod val="225000"/>
              </a:schemeClr>
            </a:duotone>
          </a:blip>
          <a:tile tx="0" ty="0" sx="90000" sy="90000" flip="xy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Solstice</Template>
  <TotalTime>1389</TotalTime>
  <Words>335</Words>
  <Application>Microsoft Office PowerPoint</Application>
  <PresentationFormat>On-screen Show (4:3)</PresentationFormat>
  <Paragraphs>76</Paragraphs>
  <Slides>21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9" baseType="lpstr">
      <vt:lpstr>Arial</vt:lpstr>
      <vt:lpstr>Calibri</vt:lpstr>
      <vt:lpstr>Gill Sans MT</vt:lpstr>
      <vt:lpstr>Times New Roman</vt:lpstr>
      <vt:lpstr>Verdana</vt:lpstr>
      <vt:lpstr>Wingdings</vt:lpstr>
      <vt:lpstr>Wingdings 2</vt:lpstr>
      <vt:lpstr>Solstice</vt:lpstr>
      <vt:lpstr>PowerPoint Presentation</vt:lpstr>
      <vt:lpstr>CONTENTS</vt:lpstr>
      <vt:lpstr>ABOUT PROJECT</vt:lpstr>
      <vt:lpstr>EXISISTING SYSTEM</vt:lpstr>
      <vt:lpstr>OBJECTIVE GOALS</vt:lpstr>
      <vt:lpstr>PROPOSED SYSTEM</vt:lpstr>
      <vt:lpstr>HARDWARE REQUIREMENTS</vt:lpstr>
      <vt:lpstr>SOFTWARE REQUIREMENTS</vt:lpstr>
      <vt:lpstr>IMPLEMENTATION</vt:lpstr>
      <vt:lpstr>RESULTS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</vt:lpstr>
      <vt:lpstr>FUTURE SCOPE AND ENHANCEMENT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suprithaparlapally</dc:creator>
  <cp:lastModifiedBy>Allanki Sai Kiran</cp:lastModifiedBy>
  <cp:revision>88</cp:revision>
  <dcterms:created xsi:type="dcterms:W3CDTF">2023-10-15T12:13:53Z</dcterms:created>
  <dcterms:modified xsi:type="dcterms:W3CDTF">2024-07-24T03:31:09Z</dcterms:modified>
</cp:coreProperties>
</file>